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09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66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378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296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4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1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84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86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3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609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106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FCB76-18A2-7E46-A5A8-0152E8D020D4}" type="datetimeFigureOut">
              <a:rPr lang="en-US" smtClean="0"/>
              <a:t>18.06.17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E37CA-C6B8-9946-9248-DC02DC5626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395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smtClean="0"/>
              <a:t>Over </a:t>
            </a:r>
            <a:r>
              <a:rPr lang="en-US" dirty="0" err="1" smtClean="0"/>
              <a:t>rezervinin</a:t>
            </a:r>
            <a:r>
              <a:rPr lang="en-US" dirty="0" smtClean="0"/>
              <a:t> </a:t>
            </a:r>
            <a:r>
              <a:rPr lang="en-US" dirty="0" err="1" smtClean="0"/>
              <a:t>değerlendirilmesi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hastaya</a:t>
            </a:r>
            <a:r>
              <a:rPr lang="en-US" dirty="0" smtClean="0"/>
              <a:t> </a:t>
            </a:r>
            <a:r>
              <a:rPr lang="en-US" dirty="0" err="1" smtClean="0"/>
              <a:t>anlatılması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222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6129"/>
            <a:ext cx="8229600" cy="1143000"/>
          </a:xfr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err="1" smtClean="0"/>
              <a:t>Tubalpasaj</a:t>
            </a:r>
            <a:r>
              <a:rPr lang="en-US" dirty="0" smtClean="0"/>
              <a:t> </a:t>
            </a:r>
            <a:r>
              <a:rPr lang="en-US" dirty="0" err="1" smtClean="0"/>
              <a:t>değerlendirilmesi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697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HSG(Sensitivity 65%, </a:t>
            </a:r>
            <a:r>
              <a:rPr lang="en-US" dirty="0" err="1" smtClean="0"/>
              <a:t>spesifity</a:t>
            </a:r>
            <a:r>
              <a:rPr lang="en-US" dirty="0" smtClean="0"/>
              <a:t> 85%)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Histerosalpingokontrast</a:t>
            </a:r>
            <a:r>
              <a:rPr lang="en-US" dirty="0" smtClean="0"/>
              <a:t> </a:t>
            </a:r>
            <a:r>
              <a:rPr lang="en-US" dirty="0" err="1" smtClean="0"/>
              <a:t>sonografi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561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kran Resmi 2017-06-18 08.1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99" y="1583286"/>
            <a:ext cx="8496300" cy="3797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26894" y="6446285"/>
            <a:ext cx="1617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ASRM2011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458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Ekran Resmi 2017-06-18 08.01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8" y="31362"/>
            <a:ext cx="8928100" cy="3136900"/>
          </a:xfrm>
          <a:prstGeom prst="rect">
            <a:avLst/>
          </a:prstGeom>
        </p:spPr>
      </p:pic>
      <p:pic>
        <p:nvPicPr>
          <p:cNvPr id="4" name="Picture 3" descr="Ekran Resmi 2017-06-18 08.03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614" y="3217477"/>
            <a:ext cx="5119414" cy="363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951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kran Resmi 2017-06-17 23.3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353" y="601020"/>
            <a:ext cx="5213546" cy="577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36745" y="6577328"/>
            <a:ext cx="17122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Hansen et al. 2011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54745" y="21590"/>
            <a:ext cx="7991121" cy="707886"/>
          </a:xfrm>
          <a:prstGeom prst="rect">
            <a:avLst/>
          </a:prstGeo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sz="2400" baseline="30000" dirty="0"/>
              <a:t>Scatterplots and </a:t>
            </a:r>
            <a:r>
              <a:rPr lang="en-US" sz="2400" baseline="30000" dirty="0" smtClean="0"/>
              <a:t>correlations </a:t>
            </a:r>
            <a:r>
              <a:rPr lang="en-US" sz="2400" baseline="30000" dirty="0"/>
              <a:t>for log 10 </a:t>
            </a:r>
            <a:r>
              <a:rPr lang="en-US" sz="2400" baseline="30000" dirty="0" smtClean="0"/>
              <a:t>PF </a:t>
            </a:r>
            <a:r>
              <a:rPr lang="en-US" sz="2400" baseline="30000" dirty="0"/>
              <a:t>counts versus ovarian reserve test results </a:t>
            </a:r>
            <a:r>
              <a:rPr lang="en-US" sz="2400" baseline="30000" dirty="0" smtClean="0"/>
              <a:t>and</a:t>
            </a:r>
            <a:r>
              <a:rPr lang="en-US" sz="2400" dirty="0" smtClean="0"/>
              <a:t> </a:t>
            </a:r>
            <a:r>
              <a:rPr lang="en-US" sz="2400" baseline="30000" dirty="0" smtClean="0"/>
              <a:t>chronological </a:t>
            </a:r>
            <a:r>
              <a:rPr lang="en-US" sz="2400" baseline="30000" dirty="0"/>
              <a:t>age</a:t>
            </a:r>
            <a:r>
              <a:rPr lang="en-US" baseline="30000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61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kran Resmi 2017-06-18 03.19.3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5" y="1526332"/>
            <a:ext cx="8775700" cy="4749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7813" y="6463924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Ilıdiotromiti</a:t>
            </a:r>
            <a:r>
              <a:rPr lang="en-US" dirty="0" smtClean="0"/>
              <a:t> et al.2014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3712"/>
            <a:ext cx="9114397" cy="369332"/>
          </a:xfrm>
          <a:prstGeom prst="rect">
            <a:avLst/>
          </a:prstGeo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Farklı</a:t>
            </a:r>
            <a:r>
              <a:rPr lang="en-US" dirty="0" smtClean="0"/>
              <a:t> assay </a:t>
            </a:r>
            <a:r>
              <a:rPr lang="en-US" dirty="0" err="1" smtClean="0"/>
              <a:t>özellikleri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47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23712"/>
            <a:ext cx="9114397" cy="369332"/>
          </a:xfrm>
          <a:prstGeom prst="rect">
            <a:avLst/>
          </a:prstGeo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Kullanılan</a:t>
            </a:r>
            <a:r>
              <a:rPr lang="en-US" dirty="0" smtClean="0"/>
              <a:t> </a:t>
            </a:r>
            <a:r>
              <a:rPr lang="en-US" dirty="0" err="1" smtClean="0"/>
              <a:t>farklı</a:t>
            </a:r>
            <a:r>
              <a:rPr lang="en-US" dirty="0" smtClean="0"/>
              <a:t> assay </a:t>
            </a:r>
            <a:r>
              <a:rPr lang="en-US" dirty="0" err="1" smtClean="0"/>
              <a:t>farklı</a:t>
            </a:r>
            <a:r>
              <a:rPr lang="en-US" dirty="0" smtClean="0"/>
              <a:t> </a:t>
            </a:r>
            <a:r>
              <a:rPr lang="en-US" dirty="0" err="1" smtClean="0"/>
              <a:t>referans</a:t>
            </a:r>
            <a:r>
              <a:rPr lang="en-US" dirty="0" smtClean="0"/>
              <a:t>!!!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37813" y="6463924"/>
            <a:ext cx="2346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Gassner</a:t>
            </a:r>
            <a:r>
              <a:rPr lang="en-US" dirty="0" smtClean="0"/>
              <a:t> and Jung.2014</a:t>
            </a:r>
            <a:endParaRPr lang="en-US" dirty="0"/>
          </a:p>
        </p:txBody>
      </p:sp>
      <p:pic>
        <p:nvPicPr>
          <p:cNvPr id="5" name="Picture 4" descr="Ekran Resmi 2017-06-18 03.39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340" y="1217389"/>
            <a:ext cx="4264969" cy="507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08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55923" y="283506"/>
            <a:ext cx="5102836" cy="369332"/>
          </a:xfrm>
          <a:prstGeom prst="rect">
            <a:avLst/>
          </a:prstGeo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Siklus</a:t>
            </a:r>
            <a:r>
              <a:rPr lang="en-US" dirty="0" smtClean="0"/>
              <a:t> </a:t>
            </a:r>
            <a:r>
              <a:rPr lang="en-US" dirty="0" err="1" smtClean="0"/>
              <a:t>sırasında</a:t>
            </a:r>
            <a:r>
              <a:rPr lang="en-US" dirty="0" smtClean="0"/>
              <a:t> </a:t>
            </a:r>
            <a:r>
              <a:rPr lang="en-US" dirty="0" err="1" smtClean="0"/>
              <a:t>değişen</a:t>
            </a:r>
            <a:r>
              <a:rPr lang="en-US" dirty="0" smtClean="0"/>
              <a:t> AMH </a:t>
            </a:r>
            <a:r>
              <a:rPr lang="en-US" dirty="0" err="1" smtClean="0"/>
              <a:t>değerleri</a:t>
            </a:r>
            <a:endParaRPr lang="en-US" dirty="0"/>
          </a:p>
        </p:txBody>
      </p:sp>
      <p:pic>
        <p:nvPicPr>
          <p:cNvPr id="4" name="Picture 3" descr="Ekran Resmi 2017-06-18 03.40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52" y="1352084"/>
            <a:ext cx="5207000" cy="4165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7945" y="6366393"/>
            <a:ext cx="122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Kissel</a:t>
            </a:r>
            <a:r>
              <a:rPr lang="en-US" dirty="0" smtClean="0"/>
              <a:t>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18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2624" y="532990"/>
            <a:ext cx="6747084" cy="369332"/>
          </a:xfrm>
          <a:prstGeom prst="rect">
            <a:avLst/>
          </a:prstGeo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Sikluslar</a:t>
            </a:r>
            <a:r>
              <a:rPr lang="en-US" dirty="0" smtClean="0"/>
              <a:t> </a:t>
            </a:r>
            <a:r>
              <a:rPr lang="en-US" dirty="0" err="1" smtClean="0"/>
              <a:t>arası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siklus</a:t>
            </a:r>
            <a:r>
              <a:rPr lang="en-US" dirty="0" smtClean="0"/>
              <a:t> </a:t>
            </a:r>
            <a:r>
              <a:rPr lang="en-US" dirty="0" err="1" smtClean="0"/>
              <a:t>içi</a:t>
            </a:r>
            <a:r>
              <a:rPr lang="en-US" dirty="0" smtClean="0"/>
              <a:t> AFC </a:t>
            </a:r>
            <a:r>
              <a:rPr lang="en-US" dirty="0" err="1" smtClean="0"/>
              <a:t>farklılıkları</a:t>
            </a:r>
            <a:endParaRPr lang="en-US" dirty="0"/>
          </a:p>
        </p:txBody>
      </p:sp>
      <p:pic>
        <p:nvPicPr>
          <p:cNvPr id="3" name="Picture 2" descr="Ekran Resmi 2017-06-18 03.48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7713"/>
            <a:ext cx="4089400" cy="3835400"/>
          </a:xfrm>
          <a:prstGeom prst="rect">
            <a:avLst/>
          </a:prstGeom>
        </p:spPr>
      </p:pic>
      <p:pic>
        <p:nvPicPr>
          <p:cNvPr id="4" name="Picture 3" descr="Ekran Resmi 2017-06-18 03.49.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2946805"/>
            <a:ext cx="4152900" cy="2006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80102" y="6452587"/>
            <a:ext cx="2963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van </a:t>
            </a:r>
            <a:r>
              <a:rPr lang="en-US" dirty="0" err="1"/>
              <a:t>Disseldorp</a:t>
            </a:r>
            <a:r>
              <a:rPr lang="en-US" dirty="0"/>
              <a:t> </a:t>
            </a:r>
            <a:r>
              <a:rPr lang="en-US" dirty="0" smtClean="0"/>
              <a:t>et. al2010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968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157" y="2580235"/>
            <a:ext cx="8229600" cy="1143000"/>
          </a:xfrm>
          <a:gradFill flip="none" rotWithShape="1">
            <a:gsLst>
              <a:gs pos="0">
                <a:srgbClr val="DF00DE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dirty="0" err="1" smtClean="0"/>
              <a:t>Ovulasyonun</a:t>
            </a:r>
            <a:r>
              <a:rPr lang="en-US" dirty="0" smtClean="0"/>
              <a:t> </a:t>
            </a:r>
            <a:r>
              <a:rPr lang="en-US" dirty="0" err="1" smtClean="0"/>
              <a:t>değerlendirilmesi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9643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kran Resmi 2017-06-18 04.19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21" y="84446"/>
            <a:ext cx="7182929" cy="2185200"/>
          </a:xfrm>
          <a:prstGeom prst="rect">
            <a:avLst/>
          </a:prstGeom>
        </p:spPr>
      </p:pic>
      <p:pic>
        <p:nvPicPr>
          <p:cNvPr id="3" name="Picture 2" descr="Ekran Resmi 2017-06-18 04.20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29" y="2523984"/>
            <a:ext cx="6149535" cy="41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016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kran Resmi 2017-06-18 04.13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8212"/>
            <a:ext cx="8851900" cy="3543300"/>
          </a:xfrm>
          <a:prstGeom prst="rect">
            <a:avLst/>
          </a:prstGeom>
        </p:spPr>
      </p:pic>
      <p:pic>
        <p:nvPicPr>
          <p:cNvPr id="5" name="Picture 4" descr="Ekran Resmi 2017-06-18 04.15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75" y="2727615"/>
            <a:ext cx="4865840" cy="40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443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86</Words>
  <Application>Microsoft Macintosh PowerPoint</Application>
  <PresentationFormat>On-screen Show (4:3)</PresentationFormat>
  <Paragraphs>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Over rezervinin değerlendirilmesi ve hastaya anlatılması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Ovulasyonun değerlendirilmesi</vt:lpstr>
      <vt:lpstr>PowerPoint Presentation</vt:lpstr>
      <vt:lpstr>PowerPoint Presentation</vt:lpstr>
      <vt:lpstr>Tubalpasaj değerlendirilmesi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KÜBRA</dc:creator>
  <cp:lastModifiedBy>KÜBRA</cp:lastModifiedBy>
  <cp:revision>13</cp:revision>
  <dcterms:created xsi:type="dcterms:W3CDTF">2017-06-17T20:10:08Z</dcterms:created>
  <dcterms:modified xsi:type="dcterms:W3CDTF">2017-06-18T06:44:06Z</dcterms:modified>
</cp:coreProperties>
</file>